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4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62004-D3DD-49DD-B2D7-B11B82EC7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95C6EA-FB90-4890-BCEA-25723A3E7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CCE406-65A6-44CC-BFEE-618D4CF4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206199-90A1-45C8-9530-1D15AB590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AA5141-9CC2-4815-8439-A68C64ADC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8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B2836-7748-4457-BD52-B07EDB0F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50FE5C-5C8E-4A18-9F11-48A141C44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A7CA2-753B-44FD-980C-5721CD9CB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7304AA-C724-4076-8455-676B57859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9EEC4C-3523-44A1-AEF3-502D9AA94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6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DC0B9B7-3FED-469D-B5DC-20765A17B4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3D498D-ED19-444E-AC81-1A0296A3F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2B0B4C-A2FE-44B0-BAEC-97A9B56C2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270B1A-1A23-497C-9D20-54FC1941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8937E3-C1BB-46DC-826C-4624836F4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321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65147-5261-46C0-92B5-F4064594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A5FE0E-3EE6-4D5E-9629-C3D42C6CA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1996A3-59B4-4C2B-AE1B-D55A32A30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FB9DF3-4179-4ACD-AEBC-39CBE04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CDEE94-3BFE-4B99-B58B-AB51F948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40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46D41-F22F-486E-A461-178F5B5F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622E98-D887-4A8A-8461-BBF7216B2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C15C23-6DC3-4ADE-9283-592D89269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536758-FF9D-4D45-B948-E2281D714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26C376-59C6-442D-939C-81BF0FEA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1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38795-34D2-404F-9DE5-36C5B3AC3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D0F594-07FA-4E09-AF0F-9B865314D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9B16C8-983D-4B3A-A5FE-55FDDFFFC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89F6EE-8C38-40F6-90F8-2D686A7C0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AAA219-D365-475A-BC9B-FD4DA67BA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3F01CB-5BCB-4879-981C-EFCA84EC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553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DA3D6-162A-4B57-82D6-C079DDF1E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B6C99E-1285-4B97-8261-E493E92E5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02055-C519-495F-8158-C81280222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762E39-D1F3-4542-A9DD-FE7DAF305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03F4EBE-5FD9-4C89-B3FA-DC35A4E7ED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C51C44D-10AE-42AF-A6AF-E4DE1980A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E095134-3E75-407A-B17A-CE68D227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B351D5-0380-48DB-B408-42A4CB7A0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38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2AFED-4011-4491-AE1C-BBB645685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E03BC8-3056-470C-B953-567092940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B46ABF-A7BA-42EF-BB08-3B936C96D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03277B-901C-4F7C-819F-F676A706E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01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E30DC06-BCFE-4910-9D6B-1E7234499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E0F61C-CA90-499D-AD7A-6BAFDF770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16B7EE-556F-4B50-9C11-36847B1FF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546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ADBB3-C488-47C0-B072-634584147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A16651-9123-4689-BB37-CB27D8B50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7ADC38-6F15-4871-91AA-7D162101E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6D3CA5-8EEE-4654-8A55-2876DC516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C593E4-8DBD-4D70-B475-47AB6E1A6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F28275-FEE9-4C6C-979B-DF531D5FF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63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362B53-A488-4BC9-9FDB-9AF0C44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3CC6F0A-9CE1-4BBE-B4BB-70B6B2C9B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DAAF97-928B-42DE-BF27-9B3C8FE72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10B8A2-2027-4027-A6CD-0C530E2D0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01E7DB-26F6-4E08-8A21-962B304D5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73C751-63E3-46CB-850C-D17A17B4C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2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ED2DC2-F90E-472F-9306-929248533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560CB2-2C64-469B-9652-E3B0683ED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79CC67-B777-41CB-B114-6CFC0B7F8E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4C0CD-26F9-430A-A3B0-4873AF80E04E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6297AF-295E-42C7-90B3-FAE57F63ED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FE5B3-C5A3-4418-9A62-0363DD11B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EEC1-A008-4722-B90F-3599D77FF3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76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084EF8-0D3F-422B-8253-84E8BBE03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" y="0"/>
            <a:ext cx="12179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8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C841F6-C617-4644-A0B3-958263CF1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2"/>
            <a:ext cx="12192000" cy="684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36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E3821E-9487-47CE-A3A8-F517AFCD2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7"/>
            <a:ext cx="12192000" cy="684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1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858C1B-D391-4ECE-82DC-E285688BD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" y="0"/>
            <a:ext cx="12167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23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9FBFE8-5F7F-4BAF-B94E-37F472A93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" y="0"/>
            <a:ext cx="12165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40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55CE60-44DC-4D1E-BE9C-0897A433A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0"/>
            <a:ext cx="1214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68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B05990-441D-46A0-8FB2-64501E079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" y="0"/>
            <a:ext cx="12184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30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Толстолужинская Анна Дмитриевна</dc:creator>
  <cp:lastModifiedBy>Толстолужинская Анна Дмитриевна</cp:lastModifiedBy>
  <cp:revision>1</cp:revision>
  <dcterms:created xsi:type="dcterms:W3CDTF">2026-06-19T15:21:05Z</dcterms:created>
  <dcterms:modified xsi:type="dcterms:W3CDTF">2026-06-19T15:22:14Z</dcterms:modified>
</cp:coreProperties>
</file>